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7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188696BC-F51E-4012-920E-80356152570D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6512" cy="372110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6720" cy="446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/>
          </p:nvPr>
        </p:nvSpPr>
        <p:spPr>
          <a:xfrm>
            <a:off x="3849840" y="9428040"/>
            <a:ext cx="294408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55C660F-6926-4A52-B0DF-F172FD5461E4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429640" y="23176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16560" y="23176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42720" y="53182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429640" y="53182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516560" y="5318280"/>
            <a:ext cx="198720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94920"/>
            <a:ext cx="6171840" cy="76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sellaDiTesto 8"/>
          <p:cNvSpPr/>
          <p:nvPr/>
        </p:nvSpPr>
        <p:spPr>
          <a:xfrm>
            <a:off x="7389360" y="6465240"/>
            <a:ext cx="6478560" cy="79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INFO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Pietro Esposito 3334674432 Antonio La Marca 339 7582200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5" name="Rectangle 1"/>
          <p:cNvSpPr/>
          <p:nvPr/>
        </p:nvSpPr>
        <p:spPr>
          <a:xfrm>
            <a:off x="-3504600" y="2776680"/>
            <a:ext cx="179640" cy="2283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46" name="Picture 2" descr="C:\Users\io\Downloads\la marca.jpg"/>
          <p:cNvPicPr/>
          <p:nvPr/>
        </p:nvPicPr>
        <p:blipFill>
          <a:blip r:embed="rId3"/>
          <a:stretch/>
        </p:blipFill>
        <p:spPr>
          <a:xfrm>
            <a:off x="-3830040" y="773280"/>
            <a:ext cx="1842840" cy="1156680"/>
          </a:xfrm>
          <a:prstGeom prst="rect">
            <a:avLst/>
          </a:prstGeom>
          <a:ln w="0">
            <a:noFill/>
          </a:ln>
        </p:spPr>
      </p:pic>
      <p:pic>
        <p:nvPicPr>
          <p:cNvPr id="47" name="Immagine 4" descr="sef-logo_orizzontale.jpg"/>
          <p:cNvPicPr/>
          <p:nvPr/>
        </p:nvPicPr>
        <p:blipFill>
          <a:blip r:embed="rId4"/>
          <a:stretch/>
        </p:blipFill>
        <p:spPr>
          <a:xfrm>
            <a:off x="7866360" y="-239040"/>
            <a:ext cx="6145200" cy="1244880"/>
          </a:xfrm>
          <a:prstGeom prst="rect">
            <a:avLst/>
          </a:prstGeom>
          <a:ln w="0">
            <a:noFill/>
          </a:ln>
        </p:spPr>
      </p:pic>
      <p:sp>
        <p:nvSpPr>
          <p:cNvPr id="48" name="CasellaDiTesto 5"/>
          <p:cNvSpPr/>
          <p:nvPr/>
        </p:nvSpPr>
        <p:spPr>
          <a:xfrm>
            <a:off x="7533360" y="1352520"/>
            <a:ext cx="6118560" cy="6994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Corso di Ufficiale di gara ( Giudice ) 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Di Team Penning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49" name="Picture 4" descr="https://fbcdn-sphotos-f-a.akamaihd.net/hphotos-ak-xtp1/v/t1.0-9/11025965_10205928898651867_1235320368289027569_n.jpg?oh=72cfa6526e79d806d327b24b67b29710&amp;oe=55BB509D&amp;__gda__=1438461272_e75708f1c042f1cbef5dd5c2c74a7992"/>
          <p:cNvPicPr/>
          <p:nvPr/>
        </p:nvPicPr>
        <p:blipFill>
          <a:blip r:embed="rId5"/>
          <a:stretch/>
        </p:blipFill>
        <p:spPr>
          <a:xfrm>
            <a:off x="-6004080" y="4592880"/>
            <a:ext cx="2464920" cy="1845720"/>
          </a:xfrm>
          <a:prstGeom prst="rect">
            <a:avLst/>
          </a:prstGeom>
          <a:ln w="0">
            <a:noFill/>
          </a:ln>
        </p:spPr>
      </p:pic>
      <p:sp>
        <p:nvSpPr>
          <p:cNvPr id="50" name="CasellaDiTesto 7"/>
          <p:cNvSpPr/>
          <p:nvPr/>
        </p:nvSpPr>
        <p:spPr>
          <a:xfrm>
            <a:off x="-6076080" y="-531360"/>
            <a:ext cx="5470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03/10/18 Aprile 2015 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51" name="CasellaDiTesto 10"/>
          <p:cNvSpPr/>
          <p:nvPr/>
        </p:nvSpPr>
        <p:spPr>
          <a:xfrm>
            <a:off x="-6724080" y="8769600"/>
            <a:ext cx="647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Via Zingariello ,  Somma Vesuviana (Na)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52" name="CasellaDiTesto 15"/>
          <p:cNvSpPr/>
          <p:nvPr/>
        </p:nvSpPr>
        <p:spPr>
          <a:xfrm>
            <a:off x="7101360" y="7977240"/>
            <a:ext cx="5902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Allenamento con i vitelli Giovedì 12/03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ore 19.30 e dopo si cena tutti insieme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3" name="CasellaDiTesto 14"/>
          <p:cNvSpPr/>
          <p:nvPr/>
        </p:nvSpPr>
        <p:spPr>
          <a:xfrm>
            <a:off x="7965360" y="7329240"/>
            <a:ext cx="479484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Inizio </a:t>
            </a:r>
            <a:r>
              <a:rPr lang="it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allenamento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ore 19.30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 dopo tutti insieme cena e animazione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4" name="CasellaDiTesto 16"/>
          <p:cNvSpPr/>
          <p:nvPr/>
        </p:nvSpPr>
        <p:spPr>
          <a:xfrm>
            <a:off x="8469720" y="9201600"/>
            <a:ext cx="4462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E’ gradita una chiamata per confermare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55" name="Picture 4" descr="https://fbcdn-sphotos-g-a.akamaihd.net/hphotos-ak-xpa1/v/t1.0-9/10378912_254541491421018_4367478725603723120_n.jpg?oh=05136599cefdadf880040bcdd6d36dfa&amp;oe=55A9C203&amp;__gda__=1437351611_8f59568bb7b6e2f2fb89da89e47abbdd"/>
          <p:cNvPicPr/>
          <p:nvPr/>
        </p:nvPicPr>
        <p:blipFill>
          <a:blip r:embed="rId6"/>
          <a:stretch/>
        </p:blipFill>
        <p:spPr>
          <a:xfrm>
            <a:off x="11133720" y="5529240"/>
            <a:ext cx="1654200" cy="918360"/>
          </a:xfrm>
          <a:prstGeom prst="rect">
            <a:avLst/>
          </a:prstGeom>
          <a:ln w="0">
            <a:noFill/>
          </a:ln>
        </p:spPr>
      </p:pic>
      <p:sp>
        <p:nvSpPr>
          <p:cNvPr id="56" name="CasellaDiTesto 22"/>
          <p:cNvSpPr/>
          <p:nvPr/>
        </p:nvSpPr>
        <p:spPr>
          <a:xfrm>
            <a:off x="-3123720" y="2288880"/>
            <a:ext cx="10778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>
                <a:solidFill>
                  <a:srgbClr val="FF0000"/>
                </a:solidFill>
                <a:latin typeface="Calibri"/>
                <a:ea typeface="DejaVu Sans"/>
              </a:rPr>
              <a:t>4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 Tappe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7" name="CasellaDiTesto 23"/>
          <p:cNvSpPr/>
          <p:nvPr/>
        </p:nvSpPr>
        <p:spPr>
          <a:xfrm>
            <a:off x="-6004080" y="8049240"/>
            <a:ext cx="4606200" cy="176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17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Maggio La Marca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Ranch -  Somma Vesuviana       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Giugno Matese Country Ranch 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 Gallo Matese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12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Luglio Old West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  Caserta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01 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Agosto La Fattoria - 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San Sebastiano Al Vesuvio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>
              <a:latin typeface="Arial"/>
            </a:endParaRPr>
          </a:p>
        </p:txBody>
      </p:sp>
      <p:sp>
        <p:nvSpPr>
          <p:cNvPr id="58" name="CasellaDiTesto 24"/>
          <p:cNvSpPr/>
          <p:nvPr/>
        </p:nvSpPr>
        <p:spPr>
          <a:xfrm>
            <a:off x="7605360" y="2720880"/>
            <a:ext cx="702720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strike="noStrike" spc="-1">
                <a:solidFill>
                  <a:srgbClr val="222A35"/>
                </a:solidFill>
                <a:latin typeface="Calibri"/>
                <a:ea typeface="DejaVu Sans"/>
              </a:rPr>
              <a:t>Cat limt.open 16 pt. – Cat limt. 9 pt. – lady – youth 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59" name="CasellaDiTesto 25"/>
          <p:cNvSpPr/>
          <p:nvPr/>
        </p:nvSpPr>
        <p:spPr>
          <a:xfrm>
            <a:off x="7749360" y="2864880"/>
            <a:ext cx="5830560" cy="140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r>
              <a:rPr lang="it-IT" sz="5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° </a:t>
            </a:r>
            <a:r>
              <a:rPr lang="it-IT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tappa del campionato 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Regionale Team Penning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60" name="CasellaDiTesto 27"/>
          <p:cNvSpPr/>
          <p:nvPr/>
        </p:nvSpPr>
        <p:spPr>
          <a:xfrm>
            <a:off x="-6364080" y="3944880"/>
            <a:ext cx="5974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16/17 Maggio 2015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61" name="CasellaDiTesto 29"/>
          <p:cNvSpPr/>
          <p:nvPr/>
        </p:nvSpPr>
        <p:spPr>
          <a:xfrm>
            <a:off x="-5788080" y="2000520"/>
            <a:ext cx="5614560" cy="19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16/05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ore 20.00 : Presentazione del Campionato     regionale del Team penning , regolamento , suddivisione premi ,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Ore 21.00 : serata country 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17/05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ore</a:t>
            </a:r>
            <a:r>
              <a:rPr lang="it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10.00 : iscrizioni e inizio campionato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2" name="Picture 8" descr="https://fbcdn-sphotos-h-a.akamaihd.net/hphotos-ak-xpf1/v/t34.0-12/10867247_1071121796238255_1218701078_n.jpg?oh=e000a8538a356349e803f48a63f09a48&amp;oe=551A7C33&amp;__gda__=1427721095_a52df4ae40701d92b652af3a910ec798"/>
          <p:cNvPicPr/>
          <p:nvPr/>
        </p:nvPicPr>
        <p:blipFill>
          <a:blip r:embed="rId7"/>
          <a:stretch/>
        </p:blipFill>
        <p:spPr>
          <a:xfrm>
            <a:off x="8812440" y="4566960"/>
            <a:ext cx="1772640" cy="990360"/>
          </a:xfrm>
          <a:prstGeom prst="rect">
            <a:avLst/>
          </a:prstGeom>
          <a:ln w="0">
            <a:noFill/>
          </a:ln>
        </p:spPr>
      </p:pic>
      <p:sp>
        <p:nvSpPr>
          <p:cNvPr id="63" name="CasellaDiTesto 37"/>
          <p:cNvSpPr/>
          <p:nvPr/>
        </p:nvSpPr>
        <p:spPr>
          <a:xfrm>
            <a:off x="-2187720" y="4592880"/>
            <a:ext cx="1626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Meridiana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Countri ranch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4" name="Picture 9" descr="C:\Users\io\Desktop\banner2x1 bozza[1].JPG"/>
          <p:cNvPicPr/>
          <p:nvPr/>
        </p:nvPicPr>
        <p:blipFill>
          <a:blip r:embed="rId8"/>
          <a:stretch/>
        </p:blipFill>
        <p:spPr>
          <a:xfrm>
            <a:off x="-2763720" y="5456880"/>
            <a:ext cx="2158200" cy="717840"/>
          </a:xfrm>
          <a:prstGeom prst="rect">
            <a:avLst/>
          </a:prstGeom>
          <a:ln w="0">
            <a:noFill/>
          </a:ln>
        </p:spPr>
      </p:pic>
      <p:sp>
        <p:nvSpPr>
          <p:cNvPr id="65" name="CasellaDiTesto 38"/>
          <p:cNvSpPr/>
          <p:nvPr/>
        </p:nvSpPr>
        <p:spPr>
          <a:xfrm>
            <a:off x="-4370040" y="9620280"/>
            <a:ext cx="640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11 Settembre  Cavalieri del Grifone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13 novembre cavalieri della mongolfiera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6" name="Immagine 30"/>
          <p:cNvPicPr/>
          <p:nvPr/>
        </p:nvPicPr>
        <p:blipFill>
          <a:blip r:embed="rId9"/>
          <a:stretch/>
        </p:blipFill>
        <p:spPr>
          <a:xfrm>
            <a:off x="4105080" y="13000320"/>
            <a:ext cx="429840" cy="89928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" descr="http://www.atuttapagina.it/test/wp-content/uploads/2013/08/Memorial-Gino-Santia2-768x1024.jpg"/>
          <p:cNvPicPr/>
          <p:nvPr/>
        </p:nvPicPr>
        <p:blipFill>
          <a:blip r:embed="rId10"/>
          <a:stretch/>
        </p:blipFill>
        <p:spPr>
          <a:xfrm>
            <a:off x="7653240" y="1647720"/>
            <a:ext cx="6099840" cy="81338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6" descr="C:\Users\io\Downloads\13181045_10209229655608728_1594415896_n.jpg"/>
          <p:cNvPicPr/>
          <p:nvPr/>
        </p:nvPicPr>
        <p:blipFill>
          <a:blip r:embed="rId11"/>
          <a:stretch/>
        </p:blipFill>
        <p:spPr>
          <a:xfrm>
            <a:off x="8528400" y="4019040"/>
            <a:ext cx="6137640" cy="1606680"/>
          </a:xfrm>
          <a:prstGeom prst="rect">
            <a:avLst/>
          </a:prstGeom>
          <a:ln w="0">
            <a:solidFill>
              <a:srgbClr val="FF0000"/>
            </a:solidFill>
          </a:ln>
        </p:spPr>
      </p:pic>
      <p:sp>
        <p:nvSpPr>
          <p:cNvPr id="69" name="CasellaDiTesto 17"/>
          <p:cNvSpPr/>
          <p:nvPr/>
        </p:nvSpPr>
        <p:spPr>
          <a:xfrm>
            <a:off x="8855280" y="2733120"/>
            <a:ext cx="54669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CENTRO IPPICO PHYDIAS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70" name="Auto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AutoShape 5"/>
          <p:cNvSpPr/>
          <p:nvPr/>
        </p:nvSpPr>
        <p:spPr>
          <a:xfrm>
            <a:off x="307800" y="792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" name="Picture 8"/>
          <p:cNvPicPr/>
          <p:nvPr/>
        </p:nvPicPr>
        <p:blipFill>
          <a:blip r:embed="rId12"/>
          <a:stretch/>
        </p:blipFill>
        <p:spPr>
          <a:xfrm>
            <a:off x="-7976520" y="478440"/>
            <a:ext cx="6855840" cy="9954720"/>
          </a:xfrm>
          <a:prstGeom prst="rect">
            <a:avLst/>
          </a:prstGeom>
          <a:ln w="0">
            <a:noFill/>
          </a:ln>
        </p:spPr>
      </p:pic>
      <p:sp>
        <p:nvSpPr>
          <p:cNvPr id="73" name="CasellaDiTesto 26"/>
          <p:cNvSpPr/>
          <p:nvPr/>
        </p:nvSpPr>
        <p:spPr>
          <a:xfrm>
            <a:off x="617040" y="773280"/>
            <a:ext cx="231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4" name="Rettangolo 41"/>
          <p:cNvSpPr/>
          <p:nvPr/>
        </p:nvSpPr>
        <p:spPr>
          <a:xfrm>
            <a:off x="-8153640" y="2288880"/>
            <a:ext cx="5613480" cy="43560"/>
          </a:xfrm>
          <a:prstGeom prst="rect">
            <a:avLst/>
          </a:prstGeom>
          <a:solidFill>
            <a:srgbClr val="FFFF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AutoShape 4"/>
          <p:cNvSpPr/>
          <p:nvPr/>
        </p:nvSpPr>
        <p:spPr>
          <a:xfrm>
            <a:off x="460440" y="16020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" name="Picture 5"/>
          <p:cNvPicPr/>
          <p:nvPr/>
        </p:nvPicPr>
        <p:blipFill>
          <a:blip r:embed="rId13"/>
          <a:stretch/>
        </p:blipFill>
        <p:spPr>
          <a:xfrm>
            <a:off x="4537080" y="95400"/>
            <a:ext cx="924840" cy="96552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3"/>
          <p:cNvPicPr/>
          <p:nvPr/>
        </p:nvPicPr>
        <p:blipFill>
          <a:blip r:embed="rId14"/>
          <a:stretch/>
        </p:blipFill>
        <p:spPr>
          <a:xfrm>
            <a:off x="-3398760" y="5838840"/>
            <a:ext cx="1723320" cy="112356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4"/>
          <p:cNvPicPr/>
          <p:nvPr/>
        </p:nvPicPr>
        <p:blipFill>
          <a:blip r:embed="rId15"/>
          <a:stretch/>
        </p:blipFill>
        <p:spPr>
          <a:xfrm>
            <a:off x="-6864840" y="4313520"/>
            <a:ext cx="1766160" cy="112860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2"/>
          <p:cNvPicPr/>
          <p:nvPr/>
        </p:nvPicPr>
        <p:blipFill>
          <a:blip r:embed="rId16"/>
          <a:stretch/>
        </p:blipFill>
        <p:spPr>
          <a:xfrm rot="20932200">
            <a:off x="-4499640" y="3524400"/>
            <a:ext cx="2727720" cy="217224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17"/>
          <a:stretch/>
        </p:blipFill>
        <p:spPr>
          <a:xfrm rot="585000">
            <a:off x="-5436720" y="3730680"/>
            <a:ext cx="2654640" cy="20750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2" descr="F:\logoSEF_soloSCRITTA.jpg"/>
          <p:cNvPicPr/>
          <p:nvPr/>
        </p:nvPicPr>
        <p:blipFill>
          <a:blip r:embed="rId18"/>
          <a:stretch/>
        </p:blipFill>
        <p:spPr>
          <a:xfrm>
            <a:off x="-3993480" y="4395960"/>
            <a:ext cx="2638080" cy="1157760"/>
          </a:xfrm>
          <a:prstGeom prst="rect">
            <a:avLst/>
          </a:prstGeom>
          <a:ln w="0">
            <a:noFill/>
          </a:ln>
        </p:spPr>
      </p:pic>
      <p:pic>
        <p:nvPicPr>
          <p:cNvPr id="82" name="Immagine 19"/>
          <p:cNvPicPr/>
          <p:nvPr/>
        </p:nvPicPr>
        <p:blipFill>
          <a:blip r:embed="rId19"/>
          <a:stretch/>
        </p:blipFill>
        <p:spPr>
          <a:xfrm>
            <a:off x="5808600" y="105120"/>
            <a:ext cx="955080" cy="955080"/>
          </a:xfrm>
          <a:prstGeom prst="rect">
            <a:avLst/>
          </a:prstGeom>
          <a:ln w="0">
            <a:noFill/>
          </a:ln>
        </p:spPr>
      </p:pic>
      <p:pic>
        <p:nvPicPr>
          <p:cNvPr id="83" name="Immagine 34"/>
          <p:cNvPicPr/>
          <p:nvPr/>
        </p:nvPicPr>
        <p:blipFill>
          <a:blip r:embed="rId20"/>
          <a:stretch/>
        </p:blipFill>
        <p:spPr>
          <a:xfrm>
            <a:off x="10180800" y="7112880"/>
            <a:ext cx="1421280" cy="515520"/>
          </a:xfrm>
          <a:prstGeom prst="rect">
            <a:avLst/>
          </a:prstGeom>
          <a:ln w="0">
            <a:noFill/>
          </a:ln>
        </p:spPr>
      </p:pic>
      <p:pic>
        <p:nvPicPr>
          <p:cNvPr id="84" name="Immagine 40"/>
          <p:cNvPicPr/>
          <p:nvPr/>
        </p:nvPicPr>
        <p:blipFill>
          <a:blip r:embed="rId21"/>
          <a:stretch/>
        </p:blipFill>
        <p:spPr>
          <a:xfrm>
            <a:off x="1523160" y="-144360"/>
            <a:ext cx="2064240" cy="1540080"/>
          </a:xfrm>
          <a:prstGeom prst="rect">
            <a:avLst/>
          </a:prstGeom>
          <a:ln w="0">
            <a:noFill/>
          </a:ln>
        </p:spPr>
      </p:pic>
      <p:pic>
        <p:nvPicPr>
          <p:cNvPr id="85" name="Immagine 47"/>
          <p:cNvPicPr/>
          <p:nvPr/>
        </p:nvPicPr>
        <p:blipFill>
          <a:blip r:embed="rId22"/>
          <a:stretch/>
        </p:blipFill>
        <p:spPr>
          <a:xfrm>
            <a:off x="61200" y="85680"/>
            <a:ext cx="1805400" cy="969480"/>
          </a:xfrm>
          <a:prstGeom prst="rect">
            <a:avLst/>
          </a:prstGeom>
          <a:ln w="0">
            <a:noFill/>
          </a:ln>
        </p:spPr>
      </p:pic>
      <p:pic>
        <p:nvPicPr>
          <p:cNvPr id="86" name="Immagine 3"/>
          <p:cNvPicPr/>
          <p:nvPr/>
        </p:nvPicPr>
        <p:blipFill>
          <a:blip r:embed="rId23"/>
          <a:stretch/>
        </p:blipFill>
        <p:spPr>
          <a:xfrm>
            <a:off x="3551400" y="163440"/>
            <a:ext cx="909000" cy="891720"/>
          </a:xfrm>
          <a:prstGeom prst="rect">
            <a:avLst/>
          </a:prstGeom>
          <a:ln w="0">
            <a:noFill/>
          </a:ln>
        </p:spPr>
      </p:pic>
      <p:sp>
        <p:nvSpPr>
          <p:cNvPr id="87" name="CasellaDiTesto 49"/>
          <p:cNvSpPr/>
          <p:nvPr/>
        </p:nvSpPr>
        <p:spPr>
          <a:xfrm>
            <a:off x="168480" y="1664640"/>
            <a:ext cx="67640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Equitazione educativa e Ippoterapia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88" name="CasellaDiTesto 50"/>
          <p:cNvSpPr/>
          <p:nvPr/>
        </p:nvSpPr>
        <p:spPr>
          <a:xfrm>
            <a:off x="809280" y="2131200"/>
            <a:ext cx="662616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MERCOLEDI’ 4 DICEMBRE ORE 10,00 Sala  “S.Pesce”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ITET “DANTE ALIGHIERI” -  VIA GENTILE 4 - CERIGNOLA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9" name="CasellaDiTesto 51"/>
          <p:cNvSpPr/>
          <p:nvPr/>
        </p:nvSpPr>
        <p:spPr>
          <a:xfrm>
            <a:off x="102600" y="1194840"/>
            <a:ext cx="6753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CONVEGNO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90" name="CasellaDiTesto 52"/>
          <p:cNvSpPr/>
          <p:nvPr/>
        </p:nvSpPr>
        <p:spPr>
          <a:xfrm rot="4200">
            <a:off x="167040" y="3091320"/>
            <a:ext cx="6296760" cy="20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SALUTI ISTITUZIONALI 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Salvatore Mininno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Dirigente Scolastico  ITET  “Dante Alighieri”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Maria Dibisceglia 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Assessore Istruzione e Cultura Cerignola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Alessandro Gentile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Presidente Asd Cowboy’up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1" name="CasellaDiTesto 53"/>
          <p:cNvSpPr/>
          <p:nvPr/>
        </p:nvSpPr>
        <p:spPr>
          <a:xfrm>
            <a:off x="255240" y="5159160"/>
            <a:ext cx="6611400" cy="49229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INTERVENTI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Dott.ssa Arcieri Addolorata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Esperta in riabilitazione pediatrica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Dott.ssa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Vincitorio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Carmela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Educatore socio-pedagogico e consulente pedagogico giuridico familiare scolastico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Pietro Esposito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Consigliere Nazionale Libertas con delega alla disabilità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Tecnico Nazionale Special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Olympics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Iannelli Francesco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Atleta e Campione Mondiale Paralimpico (Dublino 2019) - Ambasciatore dello Sport Libertas Nazionale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Coordina la Prof.ssa Michela Carlucci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Docente Scienze Motorie ITET “Dante Alighieri”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Durante il Convegno sarà illustrato il Progetto Scolastico “Equitazione Educativa per tutti” proposto allo scopo di conseguire l’inclusione e l’abbattimento di barriere culturali.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92" name="Rettangolo 54"/>
          <p:cNvSpPr/>
          <p:nvPr/>
        </p:nvSpPr>
        <p:spPr>
          <a:xfrm>
            <a:off x="572760" y="2927160"/>
            <a:ext cx="5813280" cy="435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323</Words>
  <Application>Microsoft Office PowerPoint</Application>
  <PresentationFormat>A4 (21x29,7 cm)</PresentationFormat>
  <Paragraphs>63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io</dc:creator>
  <dc:description/>
  <cp:lastModifiedBy>vicepreside</cp:lastModifiedBy>
  <cp:revision>176</cp:revision>
  <dcterms:created xsi:type="dcterms:W3CDTF">2014-09-21T10:57:50Z</dcterms:created>
  <dcterms:modified xsi:type="dcterms:W3CDTF">2024-12-02T10:49:25Z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A4 (21x29,7 cm)</vt:lpwstr>
  </property>
  <property fmtid="{D5CDD505-2E9C-101B-9397-08002B2CF9AE}" pid="4" name="Slides">
    <vt:i4>1</vt:i4>
  </property>
</Properties>
</file>